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A109-095B-497F-9F54-73CF8F69F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C317C-57DF-4B0B-AAA1-C815A6CF4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8A9C4-5193-4B66-9FF1-63346BE0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C1A2F-0964-495F-BC2F-578AFE36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E76F-3062-4A94-A5E1-B7994858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9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68BB-7F36-4258-9FEE-EFDCBECE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585E6-393C-4A6E-A9B3-E8AC0A423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D9DBD-55FC-4D0F-8CC1-19070665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1BD60-B2FB-4B7D-8038-015D5A6F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34246-6514-44F7-98BB-4F445247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8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8D752F-FD5F-4719-AF6B-5E4705F6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00F9C-8AA6-4A12-B27C-A2034CCF6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E7DDF-18A0-4096-A295-4305620A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C0936-E8B6-4D76-93A6-889367BD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FF0F0-588E-41D6-AF0E-86EADBCA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F20E-528E-4563-A019-59263AF9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6821B-8E94-425A-B5B0-B4385A71B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3FC30-E18F-45E7-A663-4521656A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94B53-6DCA-47C2-9BBC-AF24007E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0D16A-CC6A-4432-A1EF-473B1843D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7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1B29A-1FB6-4D04-A461-EA66359D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04F30-8CA6-49B1-B4C8-22779D7C8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29AFB-EA5D-4372-A07E-71DDB7C0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A0F16-A7C7-4B30-B2F2-69FDBDE2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84BE3-D296-44FA-B01E-9F9AEBE8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3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A0F0-279D-499B-A6F5-F154A944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A84C2-CFD4-4535-BBB6-27CA7EBDD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D66D7-8530-4BB8-BD73-E16A86B36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1E7E6-53FC-4985-B553-F8687204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5E25F-6CF9-4D2A-936B-0B233AAF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9F328-44FF-46D0-AFB8-98332542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8C73-48FA-432B-8531-5F3828EB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2645B-2296-41B0-988C-0AE4DF14F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66238-E26A-4B36-9847-2D43E4317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85C77B-FE6B-4EEC-A1D8-EAF3281ED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B0E82B-D743-4434-B68C-D4B565DD2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B497F9-6975-4C3A-B891-81A85C73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D7B4F0-BB58-4CD4-9277-EF37060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14D2C4-A76A-4AD4-8990-60C74B11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0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9A68-9307-40B3-A0B3-2708B79C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3F263-ADC9-4F2B-8C55-97F91971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95E97-D077-4A47-8C72-BBA47F6F5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6B464-3B10-48AE-9700-B28B4814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8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99EB7-2144-423B-87D3-4E5F7968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F0494-0264-43DD-893D-0E40B4CC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067F9-14B8-4A5A-940B-5F174E4B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5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D8E9-ADD0-4D71-8C27-C1DD03A7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08ED9-F6AB-4E25-B5C9-92E3799BF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8B151-3D72-4411-81A8-19447FD6E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FA56D-027A-4F01-ADAA-4BA87539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107CC-8919-42CA-BB28-1C7F8B30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98CA2-C20B-4824-A4B7-74E9D184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9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A0EA-FEC4-4FA4-8961-9126F1D5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E65210-4BE3-489E-94A1-2F7918F76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70CFA-B1E9-4FC4-9630-06EF2CA4A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C81B2-E607-4E54-BA5D-9F54B29B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3043B-A9A9-44C0-9ECB-37966FB4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C38B8-946A-4E84-A428-E6A7417A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9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46E30-D9FC-4486-B3F7-3E5D8692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AB084-73D7-4E59-ACA6-744D99A70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E022A-ACE6-4DE9-A224-BDBF9E5CC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18E8A-6BFB-4D0D-BA80-C47FB9172DC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5C66D-E33D-4DBF-8689-CA5F7DBF4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9110-CA57-4FB7-98B9-33A0ED133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892B-C2EB-4739-A987-48F42B2E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2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4485-930F-49B1-83A2-0699AE6E01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to Public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64619-0562-455E-9EEA-1D524612CA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Book:</a:t>
            </a:r>
          </a:p>
          <a:p>
            <a:r>
              <a:rPr lang="en-US" dirty="0"/>
              <a:t>An Introduction to the Policy Process: Theories, Concepts, and Models of Public Policy Making by Thomas. A. Birkland</a:t>
            </a:r>
          </a:p>
        </p:txBody>
      </p:sp>
    </p:spTree>
    <p:extLst>
      <p:ext uri="{BB962C8B-B14F-4D97-AF65-F5344CB8AC3E}">
        <p14:creationId xmlns:p14="http://schemas.microsoft.com/office/powerpoint/2010/main" val="6481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0253C-CE8D-4CD2-B21F-773F7274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Official Actors &amp; Their Roles in Public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86124-C84C-45C8-AEF2-F47563B8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232920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Official actors are involved in public policy because they are given responsibilities in laws or in the constitution and they therefore have the power to make and enforce policies</a:t>
            </a:r>
          </a:p>
        </p:txBody>
      </p:sp>
    </p:spTree>
    <p:extLst>
      <p:ext uri="{BB962C8B-B14F-4D97-AF65-F5344CB8AC3E}">
        <p14:creationId xmlns:p14="http://schemas.microsoft.com/office/powerpoint/2010/main" val="230843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F31B4-F1AF-409F-881D-A96C8409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Official Actors &amp; Their Roles in Public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1D4F-00BD-44F0-99B1-8AC9C0C5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Official actors involve:</a:t>
            </a:r>
          </a:p>
          <a:p>
            <a:endParaRPr lang="en-US" sz="3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Legislature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Executive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Judiciary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5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E112-B49A-4140-A6A5-134F0353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Unofficial Actors &amp; Their Roles in Public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BC65-7731-4024-A6B1-307001F22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Unofficial actors include those who play a role in the policy process without any explicit legal authority or duty to participate. </a:t>
            </a:r>
          </a:p>
          <a:p>
            <a:r>
              <a:rPr lang="en-US" sz="3600" dirty="0"/>
              <a:t>These groups are involved because they have a right to be and they have important interests to protect and promote.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5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7C6-72F7-4297-BB89-7DF50994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Unofficial Actors &amp; Their Roles in Public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2FD76-875A-49BA-81A7-E2A36AD7C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Unofficial actors include: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Individual Citizens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Interest Groups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Political Parties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Think Tanks and other research organizations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Communication Media</a:t>
            </a:r>
          </a:p>
        </p:txBody>
      </p:sp>
    </p:spTree>
    <p:extLst>
      <p:ext uri="{BB962C8B-B14F-4D97-AF65-F5344CB8AC3E}">
        <p14:creationId xmlns:p14="http://schemas.microsoft.com/office/powerpoint/2010/main" val="207730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Introduction to Public Policy</vt:lpstr>
      <vt:lpstr>Official Actors &amp; Their Roles in Public Policy</vt:lpstr>
      <vt:lpstr>Official Actors &amp; Their Roles in Public Policy</vt:lpstr>
      <vt:lpstr>Unofficial Actors &amp; Their Roles in Public Policy</vt:lpstr>
      <vt:lpstr>Unofficial Actors &amp; Their Roles in Public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Public Policy</dc:title>
  <dc:creator>Ms. Mahnoor Farooq</dc:creator>
  <cp:lastModifiedBy>Ms. Mahnoor Farooq</cp:lastModifiedBy>
  <cp:revision>3</cp:revision>
  <dcterms:created xsi:type="dcterms:W3CDTF">2020-09-06T08:34:51Z</dcterms:created>
  <dcterms:modified xsi:type="dcterms:W3CDTF">2020-09-06T09:44:30Z</dcterms:modified>
</cp:coreProperties>
</file>